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8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0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4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16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4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510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3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43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85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81F69-80B0-4CAF-8B9C-73DD3D4A8461}" type="datetimeFigureOut">
              <a:rPr lang="en-GB" smtClean="0"/>
              <a:t>02/10/2014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6437-5906-4141-868C-ADAFE113F2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41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This - </a:t>
            </a:r>
            <a:r>
              <a:rPr lang="en-GB" dirty="0" smtClean="0"/>
              <a:t>Quadratics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6117"/>
              </p:ext>
            </p:extLst>
          </p:nvPr>
        </p:nvGraphicFramePr>
        <p:xfrm>
          <a:off x="755577" y="1397001"/>
          <a:ext cx="7416823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5"/>
                <a:gridCol w="3672408"/>
              </a:tblGrid>
              <a:tr h="556583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A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B</a:t>
                      </a:r>
                      <a:endParaRPr lang="en-GB" sz="4000" dirty="0"/>
                    </a:p>
                  </a:txBody>
                  <a:tcPr/>
                </a:tc>
              </a:tr>
              <a:tr h="1403408">
                <a:tc>
                  <a:txBody>
                    <a:bodyPr/>
                    <a:lstStyle/>
                    <a:p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Solve:</a:t>
                      </a:r>
                    </a:p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x</a:t>
                      </a:r>
                      <a:r>
                        <a:rPr lang="en-GB" sz="2400" baseline="30000" dirty="0" smtClean="0"/>
                        <a:t>2</a:t>
                      </a:r>
                      <a:r>
                        <a:rPr lang="en-GB" sz="2400" baseline="0" dirty="0" smtClean="0"/>
                        <a:t> – 5x + 6 = 0</a:t>
                      </a:r>
                      <a:endParaRPr lang="en-GB" sz="2400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Solve:</a:t>
                      </a:r>
                    </a:p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2x</a:t>
                      </a:r>
                      <a:r>
                        <a:rPr lang="en-GB" sz="2400" baseline="30000" dirty="0" smtClean="0"/>
                        <a:t>2</a:t>
                      </a:r>
                      <a:r>
                        <a:rPr lang="en-GB" sz="2400" baseline="0" dirty="0" smtClean="0"/>
                        <a:t> + 6 = 9x</a:t>
                      </a:r>
                      <a:endParaRPr lang="en-GB" sz="2400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718151"/>
              </p:ext>
            </p:extLst>
          </p:nvPr>
        </p:nvGraphicFramePr>
        <p:xfrm>
          <a:off x="755576" y="3933056"/>
          <a:ext cx="7416823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5"/>
                <a:gridCol w="3672408"/>
              </a:tblGrid>
              <a:tr h="556583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C</a:t>
                      </a:r>
                      <a:endParaRPr lang="en-GB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</a:t>
                      </a:r>
                      <a:endParaRPr lang="en-GB" sz="4000" dirty="0"/>
                    </a:p>
                  </a:txBody>
                  <a:tcPr/>
                </a:tc>
              </a:tr>
              <a:tr h="1403408"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Solve:</a:t>
                      </a:r>
                    </a:p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9x</a:t>
                      </a:r>
                      <a:r>
                        <a:rPr lang="en-GB" sz="2400" baseline="30000" dirty="0" smtClean="0"/>
                        <a:t>2</a:t>
                      </a:r>
                      <a:r>
                        <a:rPr lang="en-GB" sz="2400" baseline="0" dirty="0" smtClean="0"/>
                        <a:t> - 16 = 0</a:t>
                      </a:r>
                      <a:endParaRPr lang="en-GB" sz="2400" dirty="0" smtClean="0"/>
                    </a:p>
                    <a:p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Solve:</a:t>
                      </a:r>
                    </a:p>
                    <a:p>
                      <a:pPr algn="ctr"/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+ 10 + </a:t>
                      </a:r>
                      <a:r>
                        <a:rPr lang="en-GB" sz="2400" u="sng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= 0</a:t>
                      </a:r>
                    </a:p>
                    <a:p>
                      <a:pPr algn="ctr"/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      x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32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Now Try This - Quadratics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Try This - Angles</dc:title>
  <dc:creator>Jon Treby</dc:creator>
  <cp:lastModifiedBy>Jon Treby</cp:lastModifiedBy>
  <cp:revision>2</cp:revision>
  <dcterms:created xsi:type="dcterms:W3CDTF">2014-09-22T19:48:21Z</dcterms:created>
  <dcterms:modified xsi:type="dcterms:W3CDTF">2014-10-02T18:49:30Z</dcterms:modified>
</cp:coreProperties>
</file>